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83" r:id="rId25"/>
    <p:sldId id="282" r:id="rId26"/>
    <p:sldId id="279" r:id="rId27"/>
    <p:sldId id="280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0E02-5AC5-4BC9-8047-BA4D6A21C01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02C0-3F85-4103-95C8-D7154301B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726D-A98B-4311-A656-9DD1AB3BCD8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A68E-C1A7-4F9D-A27D-83C4EED52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B757A-5404-4985-ACC2-3D65FD5BA925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FFB55-C1A0-45A1-877A-CADD50A9E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9802-FFD3-49A1-94F9-522BE9BE0507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34F27-1282-4986-BBEE-0880192A4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BBE2-69C7-4493-AA98-83025D44E6C1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6899C-88A5-4AB4-80AC-E0538ED91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5F28-9776-413F-A8A3-B3CA79F112AE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472BB-050E-4C11-B10C-6BCABC6D5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250C9-2648-456C-BC4F-A4BB06349BE3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FE95-EEFB-4AC7-8D8D-88C7C67B36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837A5-4AEA-4CA8-92EC-CC5325AFD880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5A63-52B2-449C-8329-6DE9CCC5E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C25E-5415-4A85-B001-7EF048BB654C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D5AA-68EC-4C90-BECF-CD75FDC10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B409-4F03-4F45-8D70-2D9F9537A9A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9DDD-32DC-4408-A1A1-6091E32BF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0C6C-B2D0-488B-B7E4-2900C9D07DA2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F1F-EE43-4303-BFDD-395525F08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3172B2-E989-4B46-A8A3-7E84FD056110}" type="datetimeFigureOut">
              <a:rPr lang="ru-RU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B8A007-8AFB-48F8-8C00-6DF6390F6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s.yandex.ru/yandsearch?text=%D0%BD%D0%B5%D0%B7%D0%BD%D0%B0%D0%B9%D0%BA%D0%B0%20%D0%BA%D0%B0%D1%80%D1%82%D0%B8%D0%BD%D0%BA%D0%B8%20%D0%B4%D0%BB%D1%8F%20%D0%B4%D0%B5%D1%82%D0%B5%D0%B9&amp;img_url=http://img-fotki.yandex.ru/get/4709/28257045.682/0_72b77_1d055696_S&amp;pos=0&amp;rpt=simage&amp;lr=213&amp;noreask=1&amp;source=wi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source=wiz&amp;fp=3&amp;uinfo=ww-1285-wh-641-fw-1060-fh-448-pd-1.0499999523162841&amp;p=3&amp;text=%D0%BA%D0%BE%D1%81%D0%BC%D0%B8%D1%87%D0%B5%D1%81%D0%BA%D0%B8%D0%B9%20%D0%BA%D0%BE%D1%80%D0%B0%D0%B1%D0%BB%D1%8C&amp;noreask=1&amp;pos=116&amp;rpt=simage&amp;lr=213&amp;img_url=http://img0.liveinternet.ru/images/attach/c/4/78/692/78692194_3743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1&amp;uinfo=ww-1285-wh-641-fw-1060-fh-448-pd-1.0499999523162841&amp;p=1&amp;text=%D0%BA%D0%BE%D1%81%D0%BC%D0%B8%D1%87%D0%B5%D1%81%D0%BA%D0%B8%D0%B9%20%D0%BA%D0%BE%D1%80%D0%B0%D0%B1%D0%BB%D1%8C&amp;noreask=1&amp;pos=40&amp;rpt=simage&amp;lr=213&amp;img_url=http://wap.mplaza.ru/parser/images/eb16d6401b8dfae5f99393bd908602c8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source=wiz&amp;fp=0&amp;text=%D1%80%D0%B0%D0%B7%D0%BC%D0%B5%D1%80%D1%8B%20%D0%BB%D1%83%D0%BD%D1%8B%20%D0%B8%20%D0%B7%D0%B5%D0%BC%D0%BB%D0%B8&amp;noreask=1&amp;pos=12&amp;lr=213&amp;rpt=simage&amp;uinfo=ww-1285-wh-641-fw-1060-fh-448-pd-1.0499999523162841&amp;img_url=http://900igr.net/datas/astronomija/Zatmenie/0007-007-Luna-sputnik-Zemli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0&amp;text=%D0%BC%D1%83%D0%B7%D0%B5%D0%B9%20%D0%BA%D0%BE%D1%81%D0%BC%D0%BE%D0%BD%D0%B0%D0%B2%D1%82%D0%B8%D0%BA%D0%B8&amp;noreask=1&amp;pos=24&amp;lr=213&amp;rpt=simage&amp;uinfo=ww-1285-wh-641-fw-1060-fh-448-pd-1.0499999523162841&amp;img_url=http://venividi.ru/files/img/4808/1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0&amp;text=%D0%BC%D1%83%D0%B7%D0%B5%D0%B9%20%D0%BA%D0%BE%D1%81%D0%BC%D0%BE%D0%BD%D0%B0%D0%B2%D1%82%D0%B8%D0%BA%D0%B8&amp;noreask=1&amp;pos=11&amp;lr=213&amp;rpt=simage&amp;uinfo=ww-1285-wh-641-fw-1060-fh-448-pd-1.0499999523162841&amp;img_url=http://cs302107.userapi.com/v302107202/3b33/drd7g4iu3wQ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source=wiz&amp;fp=0&amp;text=%D0%BC%D1%83%D0%B7%D0%B5%D0%B9%20%D0%BA%D0%BE%D1%81%D0%BC%D0%BE%D0%BD%D0%B0%D0%B2%D1%82%D0%B8%D0%BA%D0%B8&amp;noreask=1&amp;pos=21&amp;lr=213&amp;rpt=simage&amp;uinfo=ww-1285-wh-641-fw-1060-fh-448-pd-1.0499999523162841&amp;img_url=http://galspace.spb.ru/museum-3.file/IMG_3072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source=wiz&amp;fp=1&amp;uinfo=ww-1285-wh-641-fw-1060-fh-448-pd-1.0499999523162841&amp;p=1&amp;text=%D0%BA%D0%B0%D1%80%D1%82%D0%B0%20%D0%BC%D0%B0%D1%80%D1%81%D0%B0%20%D0%B8%20%D0%B5%D0%B3%D0%BE%20%D1%81%D0%BF%D1%83%D1%82%D0%BD%D0%B8%D0%BA%D0%BE%D0%B2%20%D0%B4%D0%B5%D0%B9%D0%BC%D0%BE%D1%81%20%D0%B8%20%D1%84%D0%BE%D0%B1%D0%BE%D1%81&amp;noreask=1&amp;pos=40&amp;rpt=simage&amp;lr=213&amp;img_url=http://s00.yaplakal.com/pics/pics_original/5/9/9/67995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mages.yandex.ru/yandsearch?source=wiz&amp;fp=1&amp;uinfo=ww-1285-wh-641-fw-1060-fh-448-pd-1.0499999523162841&amp;p=1&amp;text=%D1%80%D0%B0%D0%B7%D0%BC%D0%B5%D1%80%D1%8B%20%D0%BC%D0%B0%D1%80%D1%81%D0%B0%20%D0%B8%20%D0%B7%D0%B5%D0%BC%D0%BB%D0%B8&amp;noreask=1&amp;pos=56&amp;rpt=simage&amp;lr=213&amp;img_url=http://www.membrana.ru/storage/img/3/3g4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text=%D1%80%D0%B0%D0%B7%D0%BC%D0%B5%D1%80%D1%8B%20%D0%BB%D1%83%D0%BD%D1%8B%20%D0%B8%20%D0%B7%D0%B5%D0%BC%D0%BB%D0%B8&amp;noreask=1&amp;pos=19&amp;lr=213&amp;rpt=simage&amp;uinfo=ww-1285-wh-641-fw-1060-fh-448-pd-1.0499999523162841&amp;img_url=http://home.lu.lv/~iga/earth_moon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source=wiz&amp;fp=1&amp;uinfo=ww-1285-wh-641-fw-1060-fh-448-pd-1.0499999523162841&amp;p=1&amp;text=%D0%BA%D0%B0%D1%80%D1%82%D0%B0%20%D0%BC%D0%B0%D1%80%D1%81%D0%B0%20%D0%B8%20%D0%B5%D0%B3%D0%BE%20%D1%81%D0%BF%D1%83%D1%82%D0%BD%D0%B8%D0%BA%D0%BE%D0%B2%20%D0%B4%D0%B5%D0%B9%D0%BC%D0%BE%D1%81%20%D0%B8%20%D1%84%D0%BE%D0%B1%D0%BE%D1%81&amp;noreask=1&amp;pos=44&amp;rpt=simage&amp;lr=213&amp;img_url=http://anikanova.ucoz.ru/_ph/1/762777390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2&amp;uinfo=ww-1285-wh-641-fw-1060-fh-448-pd-1.0499999523162841&amp;p=2&amp;text=%D0%BA%D0%BE%D1%81%D0%BC%D0%B8%D1%87%D0%B5%D1%81%D0%BA%D0%B8%D0%B9%20%D0%BA%D0%BE%D1%80%D0%B0%D0%B1%D0%BB%D1%8C&amp;noreask=1&amp;pos=67&amp;rpt=simage&amp;lr=213&amp;img_url=http://img.nr2.ru/pict/arts1/32/78/32786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ru-RU" sz="6600" b="1" i="1" smtClean="0">
                <a:solidFill>
                  <a:srgbClr val="7030A0"/>
                </a:solidFill>
              </a:rPr>
              <a:t>Мы летим в космос!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ru-RU" sz="6000" b="1" i="1" smtClean="0"/>
              <a:t>Игра - путешествие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/>
              <a:t>Ждёт нас быстрая ракета </a:t>
            </a:r>
          </a:p>
          <a:p>
            <a:r>
              <a:rPr lang="ru-RU" sz="2800" b="1" i="1" smtClean="0"/>
              <a:t>Для полёта на планету.</a:t>
            </a:r>
          </a:p>
          <a:p>
            <a:r>
              <a:rPr lang="ru-RU" sz="2800" b="1" i="1" smtClean="0"/>
              <a:t>Отправляемся на Марс -  </a:t>
            </a:r>
          </a:p>
          <a:p>
            <a:r>
              <a:rPr lang="ru-RU" sz="2800" b="1" i="1" smtClean="0"/>
              <a:t>Звёзды, в гости ждите нас!</a:t>
            </a:r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Девиз четвёртого экипажа: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Сборка космического корабля</a:t>
            </a:r>
          </a:p>
        </p:txBody>
      </p:sp>
      <p:sp>
        <p:nvSpPr>
          <p:cNvPr id="23554" name="Объект 4"/>
          <p:cNvSpPr>
            <a:spLocks noGrp="1"/>
          </p:cNvSpPr>
          <p:nvPr>
            <p:ph idx="1"/>
          </p:nvPr>
        </p:nvSpPr>
        <p:spPr>
          <a:xfrm>
            <a:off x="2281238" y="2492375"/>
            <a:ext cx="6611937" cy="4032250"/>
          </a:xfrm>
        </p:spPr>
        <p:txBody>
          <a:bodyPr/>
          <a:lstStyle/>
          <a:p>
            <a:r>
              <a:rPr lang="ru-RU" b="1" i="1" smtClean="0"/>
              <a:t>Придумал </a:t>
            </a:r>
            <a:r>
              <a:rPr lang="ru-RU" b="1" i="1" smtClean="0">
                <a:latin typeface="Arial" charset="0"/>
              </a:rPr>
              <a:t>Н</a:t>
            </a:r>
            <a:r>
              <a:rPr lang="ru-RU" b="1" i="1" smtClean="0"/>
              <a:t>езнайка корабль межпланетный,</a:t>
            </a:r>
          </a:p>
          <a:p>
            <a:r>
              <a:rPr lang="ru-RU" b="1" i="1" smtClean="0"/>
              <a:t>Чертил чертежи в обстановке секретной;</a:t>
            </a:r>
          </a:p>
          <a:p>
            <a:r>
              <a:rPr lang="ru-RU" b="1" i="1" smtClean="0"/>
              <a:t>Чтоб Винтик и Шпунтик секрет не узнали,</a:t>
            </a:r>
          </a:p>
          <a:p>
            <a:r>
              <a:rPr lang="ru-RU" b="1" i="1" smtClean="0"/>
              <a:t>Чертил на отдельных листах все детали.</a:t>
            </a:r>
          </a:p>
          <a:p>
            <a:r>
              <a:rPr lang="ru-RU" b="1" i="1" smtClean="0"/>
              <a:t>А ты рассмотри все его чертежи</a:t>
            </a:r>
          </a:p>
          <a:p>
            <a:r>
              <a:rPr lang="ru-RU" b="1" i="1" smtClean="0"/>
              <a:t>И полный чертёж из деталей сложи.</a:t>
            </a:r>
          </a:p>
          <a:p>
            <a:r>
              <a:rPr lang="ru-RU" b="1" i="1" smtClean="0"/>
              <a:t>Всё надо заметить, всё надо учесть,</a:t>
            </a:r>
          </a:p>
          <a:p>
            <a:r>
              <a:rPr lang="ru-RU" b="1" i="1" smtClean="0"/>
              <a:t>Быть может, ненужные, лишние есть?</a:t>
            </a:r>
          </a:p>
        </p:txBody>
      </p:sp>
      <p:pic>
        <p:nvPicPr>
          <p:cNvPr id="23555" name="Рисунок 5" descr="http://img-fotki.yandex.ru/get/4709/28257045.682/0_72b77_1d055696_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20304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1"/>
          <p:cNvSpPr>
            <a:spLocks noGrp="1"/>
          </p:cNvSpPr>
          <p:nvPr>
            <p:ph idx="1"/>
          </p:nvPr>
        </p:nvSpPr>
        <p:spPr>
          <a:xfrm>
            <a:off x="107950" y="1989138"/>
            <a:ext cx="5759450" cy="4392612"/>
          </a:xfrm>
        </p:spPr>
        <p:txBody>
          <a:bodyPr/>
          <a:lstStyle/>
          <a:p>
            <a:r>
              <a:rPr lang="ru-RU" smtClean="0"/>
              <a:t>По ступенькам поднялись,</a:t>
            </a:r>
          </a:p>
          <a:p>
            <a:r>
              <a:rPr lang="ru-RU" smtClean="0"/>
              <a:t>Дружно за руки взялись.</a:t>
            </a:r>
          </a:p>
          <a:p>
            <a:r>
              <a:rPr lang="ru-RU" smtClean="0"/>
              <a:t>Аккуратно надо сесть,</a:t>
            </a:r>
          </a:p>
          <a:p>
            <a:r>
              <a:rPr lang="ru-RU" smtClean="0"/>
              <a:t>Чтоб приборы не задеть.</a:t>
            </a:r>
          </a:p>
          <a:p>
            <a:r>
              <a:rPr lang="ru-RU" smtClean="0"/>
              <a:t>Космонавты! </a:t>
            </a:r>
          </a:p>
          <a:p>
            <a:r>
              <a:rPr lang="ru-RU" smtClean="0"/>
              <a:t>Надеть шлемы!</a:t>
            </a:r>
          </a:p>
          <a:p>
            <a:r>
              <a:rPr lang="ru-RU" smtClean="0"/>
              <a:t>Занять кресла, пристегнуть ремни!</a:t>
            </a:r>
          </a:p>
          <a:p>
            <a:r>
              <a:rPr lang="ru-RU" smtClean="0"/>
              <a:t>Три, два, один – летим!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dirty="0" smtClean="0"/>
              <a:t>Вот теперь можно лететь!</a:t>
            </a:r>
            <a:endParaRPr lang="ru-RU" sz="5400" b="1" i="1" dirty="0"/>
          </a:p>
        </p:txBody>
      </p:sp>
      <p:pic>
        <p:nvPicPr>
          <p:cNvPr id="24579" name="Рисунок 3" descr="http://img0.liveinternet.ru/images/attach/c/4/78/692/78692194_3743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363" y="3500438"/>
            <a:ext cx="3924300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http://www.sutra.ba/slike/drustvo/stanica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700213"/>
            <a:ext cx="770572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Мы совершаем витки вокруг Земли»!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1538" y="2674938"/>
            <a:ext cx="7661275" cy="3922712"/>
          </a:xfrm>
        </p:spPr>
        <p:txBody>
          <a:bodyPr rtlCol="0"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274320" indent="-274320" fontAlgn="auto">
              <a:spcAft>
                <a:spcPts val="0"/>
              </a:spcAft>
              <a:defRPr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i="1" dirty="0" smtClean="0">
                <a:solidFill>
                  <a:srgbClr val="C00000"/>
                </a:solidFill>
              </a:rPr>
              <a:t>Что показывают космические приборы?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Полёт к Луне</a:t>
            </a:r>
          </a:p>
        </p:txBody>
      </p:sp>
      <p:pic>
        <p:nvPicPr>
          <p:cNvPr id="26626" name="Объект 3" descr="http://900igr.net/datas/astronomija/Zatmenie/0007-007-Luna-sputnik-Zeml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557338"/>
            <a:ext cx="7848600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Полёт к Луне</a:t>
            </a:r>
          </a:p>
        </p:txBody>
      </p:sp>
      <p:pic>
        <p:nvPicPr>
          <p:cNvPr id="27650" name="Рисунок 4" descr="Сколько людей побывало на Луне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00213"/>
            <a:ext cx="5457825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Объект 1"/>
          <p:cNvSpPr>
            <a:spLocks noGrp="1"/>
          </p:cNvSpPr>
          <p:nvPr>
            <p:ph idx="1"/>
          </p:nvPr>
        </p:nvSpPr>
        <p:spPr>
          <a:xfrm>
            <a:off x="684213" y="2674938"/>
            <a:ext cx="7848600" cy="418306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algn="ctr"/>
            <a:r>
              <a:rPr lang="ru-RU" b="1" i="1" smtClean="0">
                <a:solidFill>
                  <a:srgbClr val="FFFF00"/>
                </a:solidFill>
              </a:rPr>
              <a:t>В 1969 г. на Луне побывали американские астронавты Н. Амстронг, Э. Олдрин, М. Коллинз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smtClean="0"/>
              <a:t>Музей космонавтики на Луне</a:t>
            </a:r>
          </a:p>
        </p:txBody>
      </p:sp>
      <p:pic>
        <p:nvPicPr>
          <p:cNvPr id="28674" name="Объект 3" descr="http://venividi.ru/files/img/4808/1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1844675"/>
            <a:ext cx="2444750" cy="1225550"/>
          </a:xfrm>
        </p:spPr>
      </p:pic>
      <p:pic>
        <p:nvPicPr>
          <p:cNvPr id="28675" name="Рисунок 4" descr="http://lib.rus.ec/i/32/397932/TAG_media_uploads_28_lunohod_big_jpg5925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276475"/>
            <a:ext cx="46085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5" descr="http://www.moskapstroy.ru/images/img_107_600x600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750" y="3213100"/>
            <a:ext cx="44640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smtClean="0"/>
              <a:t>Корабль качается – раз!</a:t>
            </a:r>
          </a:p>
          <a:p>
            <a:r>
              <a:rPr lang="ru-RU" sz="4000" b="1" i="1" smtClean="0"/>
              <a:t>Корабль качается – два!</a:t>
            </a:r>
          </a:p>
          <a:p>
            <a:r>
              <a:rPr lang="ru-RU" sz="4000" b="1" i="1" smtClean="0"/>
              <a:t>Корабль качается – три!</a:t>
            </a:r>
          </a:p>
          <a:p>
            <a:r>
              <a:rPr lang="ru-RU" sz="4000" b="1" i="1" smtClean="0"/>
              <a:t>В космическом танце – замри!</a:t>
            </a:r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Космическая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1"/>
          <p:cNvSpPr>
            <a:spLocks noGrp="1"/>
          </p:cNvSpPr>
          <p:nvPr>
            <p:ph idx="1"/>
          </p:nvPr>
        </p:nvSpPr>
        <p:spPr>
          <a:xfrm>
            <a:off x="971550" y="2133600"/>
            <a:ext cx="7308850" cy="3992563"/>
          </a:xfrm>
        </p:spPr>
        <p:txBody>
          <a:bodyPr/>
          <a:lstStyle/>
          <a:p>
            <a:r>
              <a:rPr lang="ru-RU" smtClean="0"/>
              <a:t>(от греч. «ужас»)</a:t>
            </a:r>
          </a:p>
          <a:p>
            <a:r>
              <a:rPr lang="ru-RU" smtClean="0"/>
              <a:t>Открыт Холлом (США, 1877г.)</a:t>
            </a:r>
          </a:p>
          <a:p>
            <a:r>
              <a:rPr lang="ru-RU" smtClean="0"/>
              <a:t>Расстояние от Марса 23500 км.</a:t>
            </a:r>
          </a:p>
          <a:p>
            <a:r>
              <a:rPr lang="ru-RU" smtClean="0"/>
              <a:t>Наибольший поперечник ~ 16 км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Подлетаем к спутнику Марса – </a:t>
            </a:r>
            <a:r>
              <a:rPr lang="ru-RU" dirty="0" err="1" smtClean="0"/>
              <a:t>Деймосу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23" name="Рисунок 3" descr="http://unnatural.ru/wp-content/uploads/2012/05/051912_2113_1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4221163"/>
            <a:ext cx="59404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smtClean="0"/>
              <a:t>Задание экипажам:</a:t>
            </a:r>
          </a:p>
          <a:p>
            <a:r>
              <a:rPr lang="ru-RU" sz="4000" b="1" i="1" smtClean="0"/>
              <a:t>Сфотографировать одно животное и рассказать, как оно питается, как называется , где обитает. </a:t>
            </a:r>
          </a:p>
        </p:txBody>
      </p:sp>
      <p:sp>
        <p:nvSpPr>
          <p:cNvPr id="3174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Космический зоопарк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>
          <a:xfrm>
            <a:off x="827088" y="1916113"/>
            <a:ext cx="7453312" cy="4210050"/>
          </a:xfrm>
        </p:spPr>
        <p:txBody>
          <a:bodyPr/>
          <a:lstStyle/>
          <a:p>
            <a:pPr algn="ctr"/>
            <a:r>
              <a:rPr lang="ru-RU" sz="2800" b="1" i="1" smtClean="0"/>
              <a:t>Сегодня наш отряд юных космонавтов отправляется в путешествие. </a:t>
            </a:r>
          </a:p>
          <a:p>
            <a:pPr algn="ctr"/>
            <a:r>
              <a:rPr lang="ru-RU" sz="2800" b="1" i="1" smtClean="0"/>
              <a:t>Мы совершим полёт к Марсу</a:t>
            </a:r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Подготовка к полёту</a:t>
            </a:r>
          </a:p>
        </p:txBody>
      </p:sp>
      <p:pic>
        <p:nvPicPr>
          <p:cNvPr id="14339" name="Рисунок 3" descr="http://d1jqu7g1y74ds1.cloudfront.net/wp-content/uploads/2009/06/ap_earth_mars1-580x326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500438"/>
            <a:ext cx="52355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smtClean="0"/>
              <a:t>Путь лежит к Фобосу</a:t>
            </a:r>
          </a:p>
        </p:txBody>
      </p:sp>
      <p:sp>
        <p:nvSpPr>
          <p:cNvPr id="3277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i="1" smtClean="0"/>
              <a:t>Фобос (от греч. «страх»)</a:t>
            </a:r>
          </a:p>
          <a:p>
            <a:r>
              <a:rPr lang="ru-RU" sz="3200" b="1" i="1" smtClean="0"/>
              <a:t>Открыт астрономом Асафом Холлом (США, 1877г.)</a:t>
            </a:r>
          </a:p>
          <a:p>
            <a:r>
              <a:rPr lang="ru-RU" sz="3200" b="1" i="1" smtClean="0"/>
              <a:t>Расстояние от Марса 9400 км.</a:t>
            </a:r>
          </a:p>
          <a:p>
            <a:r>
              <a:rPr lang="ru-RU" sz="3200" b="1" i="1" smtClean="0"/>
              <a:t>Наибольший поперечник ~ 26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i="1" dirty="0" smtClean="0"/>
              <a:t>3…15…10…14…1…15…10…6…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800" b="1" i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i="1" dirty="0" smtClean="0"/>
              <a:t>17…16…19…1…5…12…1… 15…6…3…16…9…14…16…8…15…1…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800" b="1" i="1" dirty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i="1" dirty="0" smtClean="0"/>
              <a:t>31…17…10…5…6…14…10…33…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sz="2800" b="1" i="1" dirty="0" smtClean="0"/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800" b="1" i="1" dirty="0" smtClean="0"/>
              <a:t>19…17…1…19…1…11…20…6…19…30…</a:t>
            </a:r>
            <a:endParaRPr lang="ru-RU" sz="2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/>
              <a:t>Зашифрованные телеграммы: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r>
              <a:rPr lang="ru-RU" sz="5400" b="1" i="1" dirty="0" smtClean="0"/>
              <a:t>Внимание!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5400" b="1" i="1" dirty="0" smtClean="0"/>
              <a:t>Посадка невозможна!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5400" b="1" i="1" dirty="0" smtClean="0"/>
              <a:t>Эпидемия!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5400" b="1" i="1" dirty="0" smtClean="0"/>
              <a:t>Спасайтесь!</a:t>
            </a:r>
            <a:endParaRPr lang="ru-RU" sz="5400" b="1" i="1" dirty="0"/>
          </a:p>
        </p:txBody>
      </p:sp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Телеграммы: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1"/>
          <p:cNvSpPr>
            <a:spLocks noGrp="1"/>
          </p:cNvSpPr>
          <p:nvPr>
            <p:ph idx="1"/>
          </p:nvPr>
        </p:nvSpPr>
        <p:spPr>
          <a:xfrm>
            <a:off x="827088" y="2420938"/>
            <a:ext cx="7453312" cy="3705225"/>
          </a:xfrm>
        </p:spPr>
        <p:txBody>
          <a:bodyPr/>
          <a:lstStyle/>
          <a:p>
            <a:r>
              <a:rPr lang="ru-RU" sz="2800" b="1" i="1" smtClean="0"/>
              <a:t>Марс – планета солнечной системы, четвёртая по счёту от Солнца.</a:t>
            </a:r>
          </a:p>
          <a:p>
            <a:r>
              <a:rPr lang="ru-RU" sz="2800" b="1" i="1" smtClean="0"/>
              <a:t>Обращается вокруг него примерно за два года.</a:t>
            </a:r>
          </a:p>
          <a:p>
            <a:r>
              <a:rPr lang="ru-RU" sz="2800" b="1" i="1" smtClean="0"/>
              <a:t>Вокруг своей оси вращается за одни сутки, как и Земля.</a:t>
            </a:r>
          </a:p>
          <a:p>
            <a:r>
              <a:rPr lang="ru-RU" sz="2800" b="1" i="1" smtClean="0"/>
              <a:t>Марсиане приготовили кроссворд. Только отгадав его, мы сможем вернуться на Землю.</a:t>
            </a:r>
          </a:p>
        </p:txBody>
      </p:sp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Посадка на Марс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smtClean="0"/>
              <a:t>К Марсу путь был очень длинным.</a:t>
            </a:r>
          </a:p>
          <a:p>
            <a:r>
              <a:rPr lang="ru-RU" sz="4000" b="1" i="1" smtClean="0"/>
              <a:t>Стоп! Выходим из кабины!</a:t>
            </a:r>
          </a:p>
          <a:p>
            <a:r>
              <a:rPr lang="ru-RU" sz="4000" b="1" i="1" smtClean="0"/>
              <a:t>Путь неровный – рвы, канавы,</a:t>
            </a:r>
          </a:p>
          <a:p>
            <a:r>
              <a:rPr lang="ru-RU" sz="4000" b="1" i="1" smtClean="0"/>
              <a:t>Их преодолеть нам надо.</a:t>
            </a:r>
          </a:p>
        </p:txBody>
      </p:sp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088" y="2205038"/>
            <a:ext cx="7453312" cy="39211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i="1" dirty="0" smtClean="0"/>
              <a:t>По вертикали: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b="1" i="1" dirty="0" smtClean="0"/>
              <a:t>2. Какой американский космический корабль летал на Луну?</a:t>
            </a:r>
          </a:p>
          <a:p>
            <a:pPr marL="0" indent="0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000" b="1" i="1" dirty="0" smtClean="0"/>
              <a:t>По горизонтали: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b="1" i="1" dirty="0" smtClean="0"/>
              <a:t>1. Женщина – космонавт, летала в космос дважды, первая из женщин выходила в открытый космос.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b="1" i="1" dirty="0" smtClean="0"/>
              <a:t>3. На каком корабле был совершён первый в мире полёт человека в космос?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b="1" i="1" dirty="0" smtClean="0"/>
              <a:t>4. </a:t>
            </a:r>
            <a:r>
              <a:rPr lang="ru-RU" sz="2000" b="1" i="1" dirty="0"/>
              <a:t>Р</a:t>
            </a:r>
            <a:r>
              <a:rPr lang="ru-RU" sz="2000" b="1" i="1" dirty="0" smtClean="0"/>
              <a:t>усский Генеральный конструктор космических кораблей.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b="1" i="1" dirty="0" smtClean="0"/>
              <a:t>5. Автоматическое или управляемое устройство для работы и передвижения по поверхности Луны.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b="1" i="1" dirty="0" smtClean="0"/>
              <a:t>6. Кто был дублёром первого космонавта?</a:t>
            </a:r>
          </a:p>
          <a:p>
            <a:pPr marL="274320" indent="-274320" fontAlgn="auto">
              <a:spcAft>
                <a:spcPts val="0"/>
              </a:spcAft>
              <a:defRPr/>
            </a:pPr>
            <a:r>
              <a:rPr lang="ru-RU" sz="2000" b="1" i="1" dirty="0" smtClean="0"/>
              <a:t>7. Какого цвета был скафандр у Юрия Гагарина?  </a:t>
            </a:r>
            <a:endParaRPr lang="ru-RU" sz="2000" b="1" i="1" dirty="0"/>
          </a:p>
        </p:txBody>
      </p:sp>
      <p:sp>
        <p:nvSpPr>
          <p:cNvPr id="3789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Космический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755650" y="3284538"/>
          <a:ext cx="7345363" cy="2663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7487"/>
                <a:gridCol w="673533"/>
                <a:gridCol w="673533"/>
                <a:gridCol w="673533"/>
                <a:gridCol w="673533"/>
                <a:gridCol w="673533"/>
                <a:gridCol w="673533"/>
                <a:gridCol w="673533"/>
                <a:gridCol w="673533"/>
                <a:gridCol w="673533"/>
                <a:gridCol w="565532"/>
              </a:tblGrid>
              <a:tr h="43776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90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Космический кроссворд</a:t>
            </a:r>
            <a:endParaRPr lang="ru-RU" sz="6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258888" y="3141663"/>
          <a:ext cx="6265862" cy="2559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974"/>
                <a:gridCol w="574484"/>
                <a:gridCol w="574484"/>
                <a:gridCol w="574484"/>
                <a:gridCol w="574484"/>
                <a:gridCol w="574484"/>
                <a:gridCol w="574484"/>
                <a:gridCol w="574484"/>
                <a:gridCol w="574484"/>
                <a:gridCol w="574484"/>
                <a:gridCol w="482366"/>
              </a:tblGrid>
              <a:tr h="3193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baseline="0" dirty="0" smtClean="0"/>
                        <a:t>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2. </a:t>
                      </a:r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я</a:t>
                      </a:r>
                      <a:endParaRPr lang="ru-RU" dirty="0"/>
                    </a:p>
                  </a:txBody>
                  <a:tcPr/>
                </a:tc>
              </a:tr>
              <a:tr h="270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0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3. </a:t>
                      </a:r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055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4.  </a:t>
                      </a:r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baseline="0" dirty="0" smtClean="0"/>
                        <a:t>  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0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5. </a:t>
                      </a:r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д</a:t>
                      </a:r>
                      <a:endParaRPr lang="ru-RU" dirty="0"/>
                    </a:p>
                  </a:txBody>
                  <a:tcPr/>
                </a:tc>
              </a:tr>
              <a:tr h="270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6.  </a:t>
                      </a:r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705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7.  </a:t>
                      </a:r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003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Космический кроссворд</a:t>
            </a:r>
            <a:endParaRPr lang="ru-RU" sz="60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i="1" smtClean="0"/>
              <a:t>Возвращаться нам пора, </a:t>
            </a:r>
          </a:p>
          <a:p>
            <a:r>
              <a:rPr lang="ru-RU" sz="4000" b="1" i="1" smtClean="0"/>
              <a:t>По местам, мои друзья!</a:t>
            </a:r>
          </a:p>
          <a:p>
            <a:endParaRPr lang="ru-RU" sz="4000" b="1" i="1" smtClean="0"/>
          </a:p>
          <a:p>
            <a:r>
              <a:rPr lang="ru-RU" sz="4000" b="1" i="1" smtClean="0"/>
              <a:t>Из полёта возвратились,</a:t>
            </a:r>
          </a:p>
          <a:p>
            <a:r>
              <a:rPr lang="ru-RU" sz="4000" b="1" i="1" smtClean="0"/>
              <a:t>Мы на Землю приземлились.</a:t>
            </a:r>
          </a:p>
        </p:txBody>
      </p:sp>
      <p:sp>
        <p:nvSpPr>
          <p:cNvPr id="409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Возвращение на Землю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524000"/>
          </a:xfrm>
        </p:spPr>
        <p:txBody>
          <a:bodyPr/>
          <a:lstStyle/>
          <a:p>
            <a:r>
              <a:rPr lang="ru-RU" sz="9600" b="1" i="1" smtClean="0"/>
              <a:t>Молодцы!</a:t>
            </a:r>
          </a:p>
        </p:txBody>
      </p:sp>
      <p:sp>
        <p:nvSpPr>
          <p:cNvPr id="41986" name="Текст 2"/>
          <p:cNvSpPr>
            <a:spLocks noGrp="1"/>
          </p:cNvSpPr>
          <p:nvPr>
            <p:ph type="body" idx="1"/>
          </p:nvPr>
        </p:nvSpPr>
        <p:spPr>
          <a:xfrm>
            <a:off x="1366838" y="1436688"/>
            <a:ext cx="6418262" cy="9398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827088" y="2133600"/>
            <a:ext cx="7453312" cy="3992563"/>
          </a:xfrm>
        </p:spPr>
        <p:txBody>
          <a:bodyPr/>
          <a:lstStyle/>
          <a:p>
            <a:pPr algn="ctr"/>
            <a:r>
              <a:rPr lang="ru-RU" sz="2800" b="1" i="1" smtClean="0"/>
              <a:t>Старт с Земли. Три витка вокруг планеты. Посещение Луны.</a:t>
            </a:r>
          </a:p>
        </p:txBody>
      </p:sp>
      <p:sp>
        <p:nvSpPr>
          <p:cNvPr id="1536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Карта путешествия</a:t>
            </a:r>
          </a:p>
        </p:txBody>
      </p:sp>
      <p:pic>
        <p:nvPicPr>
          <p:cNvPr id="15363" name="Рисунок 3" descr="http://www.detskiy-mir.net/images/fotoprikols/854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2338" y="3284538"/>
            <a:ext cx="475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1628775"/>
            <a:ext cx="7308850" cy="4497388"/>
          </a:xfrm>
        </p:spPr>
        <p:txBody>
          <a:bodyPr rtlCol="0">
            <a:normAutofit/>
          </a:bodyPr>
          <a:lstStyle/>
          <a:p>
            <a:pPr marL="274320" indent="-274320" algn="ctr" fontAlgn="auto">
              <a:spcAft>
                <a:spcPts val="0"/>
              </a:spcAft>
              <a:defRPr/>
            </a:pPr>
            <a:r>
              <a:rPr lang="ru-RU" sz="2800" b="1" i="1" dirty="0" smtClean="0"/>
              <a:t>Посадка на спутниках Марса –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b="1" i="1" dirty="0" smtClean="0"/>
              <a:t> </a:t>
            </a:r>
            <a:r>
              <a:rPr lang="ru-RU" sz="2800" b="1" i="1" dirty="0" err="1" smtClean="0"/>
              <a:t>Деймосе</a:t>
            </a:r>
            <a:r>
              <a:rPr lang="ru-RU" sz="2800" b="1" i="1" dirty="0" smtClean="0"/>
              <a:t> и Фобосе. Посещение Марса.</a:t>
            </a:r>
            <a:endParaRPr lang="ru-RU" sz="2800" b="1" i="1" dirty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Карта путешествия</a:t>
            </a:r>
          </a:p>
        </p:txBody>
      </p:sp>
      <p:pic>
        <p:nvPicPr>
          <p:cNvPr id="16387" name="Рисунок 4" descr="http://anikanova.ucoz.ru/_ph/1/2/76277739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8763" y="2852738"/>
            <a:ext cx="39179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971550" y="1628775"/>
            <a:ext cx="7308850" cy="4497388"/>
          </a:xfrm>
        </p:spPr>
        <p:txBody>
          <a:bodyPr/>
          <a:lstStyle/>
          <a:p>
            <a:pPr algn="ctr"/>
            <a:r>
              <a:rPr lang="ru-RU" sz="2800" b="1" i="1" smtClean="0"/>
              <a:t>Возвращение на Землю.</a:t>
            </a:r>
          </a:p>
        </p:txBody>
      </p:sp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/>
              <a:t>Карта путешествия</a:t>
            </a:r>
          </a:p>
        </p:txBody>
      </p:sp>
      <p:pic>
        <p:nvPicPr>
          <p:cNvPr id="17411" name="Рисунок 5" descr="http://photos.delovoimir.kz/gallers/filename/2012/10/25/137/kosmos-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2420938"/>
            <a:ext cx="5184775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smtClean="0"/>
              <a:t>Не зевай по сторонам,</a:t>
            </a:r>
          </a:p>
          <a:p>
            <a:r>
              <a:rPr lang="ru-RU" sz="3600" b="1" i="1" smtClean="0"/>
              <a:t>Ты сегодня  -  космонавт!</a:t>
            </a:r>
          </a:p>
          <a:p>
            <a:r>
              <a:rPr lang="ru-RU" sz="3600" b="1" i="1" smtClean="0"/>
              <a:t>Начинаем тренировку, </a:t>
            </a:r>
          </a:p>
          <a:p>
            <a:r>
              <a:rPr lang="ru-RU" sz="3600" b="1" i="1" smtClean="0"/>
              <a:t>Чтобы сильным стать и ловким!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dirty="0"/>
              <a:t>Физическая подготовка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/>
              <a:t>Далёкие звёзды над нами горят,</a:t>
            </a:r>
          </a:p>
          <a:p>
            <a:r>
              <a:rPr lang="ru-RU" sz="2800" b="1" i="1" smtClean="0"/>
              <a:t>Зовут они в гости ребят,</a:t>
            </a:r>
          </a:p>
          <a:p>
            <a:r>
              <a:rPr lang="ru-RU" sz="2800" b="1" i="1" smtClean="0"/>
              <a:t>Собраться в дорогу нетрудно для нас – </a:t>
            </a:r>
          </a:p>
          <a:p>
            <a:r>
              <a:rPr lang="ru-RU" sz="2800" b="1" i="1" smtClean="0"/>
              <a:t>И вот мы к полёту готовы сейчас.</a:t>
            </a: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Девиз первого экипажа: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/>
              <a:t>Скомандует диктор: «Внимание! Взлёт!»</a:t>
            </a:r>
          </a:p>
          <a:p>
            <a:r>
              <a:rPr lang="ru-RU" sz="2800" b="1" i="1" smtClean="0"/>
              <a:t>И наша ракета помчится вперёд.</a:t>
            </a:r>
          </a:p>
          <a:p>
            <a:r>
              <a:rPr lang="ru-RU" sz="2800" b="1" i="1" smtClean="0"/>
              <a:t>Прощально мигнут и растают вдали</a:t>
            </a:r>
          </a:p>
          <a:p>
            <a:r>
              <a:rPr lang="ru-RU" sz="2800" b="1" i="1" smtClean="0"/>
              <a:t>Огни золотые любимой Земли.</a:t>
            </a:r>
          </a:p>
        </p:txBody>
      </p:sp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Девиз второго экипажа: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smtClean="0"/>
              <a:t>Хотим мы с тобой подружиться, Луна,</a:t>
            </a:r>
          </a:p>
          <a:p>
            <a:r>
              <a:rPr lang="ru-RU" sz="2800" b="1" i="1" smtClean="0"/>
              <a:t>Чтоб ты не скучала всё время одна!</a:t>
            </a:r>
          </a:p>
          <a:p>
            <a:r>
              <a:rPr lang="ru-RU" sz="2800" b="1" i="1" smtClean="0"/>
              <a:t>Таинственный Марс, подожди нас чуть-чуть,</a:t>
            </a:r>
          </a:p>
          <a:p>
            <a:r>
              <a:rPr lang="ru-RU" sz="2800" b="1" i="1" smtClean="0"/>
              <a:t>Сумеем в пути и к тебе заглянуть!</a:t>
            </a:r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  <a:p>
            <a:endParaRPr lang="ru-RU" sz="2800" b="1" i="1" smtClean="0"/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smtClean="0"/>
              <a:t>Девиз третьего экипажа: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260</TotalTime>
  <Words>566</Words>
  <Application>Microsoft Office PowerPoint</Application>
  <PresentationFormat>Экран (4:3)</PresentationFormat>
  <Paragraphs>204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Candara</vt:lpstr>
      <vt:lpstr>Arial</vt:lpstr>
      <vt:lpstr>Symbol</vt:lpstr>
      <vt:lpstr>Calibri</vt:lpstr>
      <vt:lpstr>Волна</vt:lpstr>
      <vt:lpstr>Волна</vt:lpstr>
      <vt:lpstr>Волна</vt:lpstr>
      <vt:lpstr>Волна</vt:lpstr>
      <vt:lpstr>Волна</vt:lpstr>
      <vt:lpstr>Волна</vt:lpstr>
      <vt:lpstr>Волна</vt:lpstr>
      <vt:lpstr>Мы летим в космос!</vt:lpstr>
      <vt:lpstr>Подготовка к полёту</vt:lpstr>
      <vt:lpstr>Карта путешествия</vt:lpstr>
      <vt:lpstr>Карта путешествия</vt:lpstr>
      <vt:lpstr>Карта путешествия</vt:lpstr>
      <vt:lpstr>Физическая подготовка</vt:lpstr>
      <vt:lpstr>Девиз первого экипажа:</vt:lpstr>
      <vt:lpstr>Девиз второго экипажа:</vt:lpstr>
      <vt:lpstr>Девиз третьего экипажа:</vt:lpstr>
      <vt:lpstr>Девиз четвёртого экипажа:</vt:lpstr>
      <vt:lpstr>Сборка космического корабля</vt:lpstr>
      <vt:lpstr>Вот теперь можно лететь!</vt:lpstr>
      <vt:lpstr>Мы совершаем витки вокруг Земли»!</vt:lpstr>
      <vt:lpstr>Полёт к Луне</vt:lpstr>
      <vt:lpstr>Полёт к Луне</vt:lpstr>
      <vt:lpstr>Музей космонавтики на Луне</vt:lpstr>
      <vt:lpstr>Космическая игра</vt:lpstr>
      <vt:lpstr>Подлетаем к спутнику Марса – Деймосу.</vt:lpstr>
      <vt:lpstr>Космический зоопарк</vt:lpstr>
      <vt:lpstr>Путь лежит к Фобосу</vt:lpstr>
      <vt:lpstr>Зашифрованные телеграммы:</vt:lpstr>
      <vt:lpstr>Телеграммы:</vt:lpstr>
      <vt:lpstr>Посадка на Марс</vt:lpstr>
      <vt:lpstr>Слайд 24</vt:lpstr>
      <vt:lpstr>Космический кроссворд</vt:lpstr>
      <vt:lpstr>Космический кроссворд</vt:lpstr>
      <vt:lpstr>Космический кроссворд</vt:lpstr>
      <vt:lpstr>Возвращение на Землю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летим в космос!</dc:title>
  <dc:creator>марина</dc:creator>
  <cp:lastModifiedBy>Учитель</cp:lastModifiedBy>
  <cp:revision>19</cp:revision>
  <dcterms:created xsi:type="dcterms:W3CDTF">2014-04-14T14:58:18Z</dcterms:created>
  <dcterms:modified xsi:type="dcterms:W3CDTF">2014-04-15T12:36:04Z</dcterms:modified>
</cp:coreProperties>
</file>